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5" autoAdjust="0"/>
    <p:restoredTop sz="94694" autoAdjust="0"/>
  </p:normalViewPr>
  <p:slideViewPr>
    <p:cSldViewPr>
      <p:cViewPr varScale="1">
        <p:scale>
          <a:sx n="110" d="100"/>
          <a:sy n="110" d="100"/>
        </p:scale>
        <p:origin x="-160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600"/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Какую возрастную категорию Вы представляете?</c:v>
                </c:pt>
              </c:strCache>
            </c:strRef>
          </c:tx>
          <c:explosion val="25"/>
          <c:dLbls>
            <c:numFmt formatCode="#,##0.00" sourceLinked="0"/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Младше 18 лет</c:v>
                </c:pt>
                <c:pt idx="1">
                  <c:v>От 18 до 30</c:v>
                </c:pt>
                <c:pt idx="2">
                  <c:v>От 30 до 45</c:v>
                </c:pt>
                <c:pt idx="3">
                  <c:v>От 45 до 60</c:v>
                </c:pt>
                <c:pt idx="4">
                  <c:v>Старше 60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Знакомитесь ли Вы с решениями Совета депутатов ЗАТО город Заозерск?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4"/>
                <c:pt idx="0">
                  <c:v>Да</c:v>
                </c:pt>
                <c:pt idx="1">
                  <c:v>Нет</c:v>
                </c:pt>
                <c:pt idx="2">
                  <c:v>Да, использую их в работе</c:v>
                </c:pt>
                <c:pt idx="3">
                  <c:v>Хотелось бы, но не знаю где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16867672790901136"/>
          <c:y val="1.936259948742473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Интересуетесь ли Вы тем, как исполнен бюджет ЗАТО город Заозерск?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1080014824535822"/>
          <c:y val="0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.38802400580603003"/>
          <c:w val="0.39841207349081365"/>
          <c:h val="0.411428370696464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Каким способм для получения информации об исполнении бюджета муниципального образования ЗАТО город Заозерск Вы пользуетесь?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Официальная группа Вконтакте УЭФ Администрации ЗАТО город Заозерск</c:v>
                </c:pt>
                <c:pt idx="1">
                  <c:v>Информация на официальном сайте органов местного самоуправления</c:v>
                </c:pt>
                <c:pt idx="2">
                  <c:v>Общественные слушания (обсуждения)</c:v>
                </c:pt>
                <c:pt idx="3">
                  <c:v>Газета "Западная Лица"</c:v>
                </c:pt>
                <c:pt idx="4">
                  <c:v>Мне это не интересно</c:v>
                </c:pt>
                <c:pt idx="5">
                  <c:v>Другое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2</c:v>
                </c:pt>
                <c:pt idx="5">
                  <c:v>1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1230096237970254"/>
          <c:y val="0.32824225714874267"/>
          <c:w val="0.57843977836103821"/>
          <c:h val="0.64050139080066193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 Вы относитесь к ражданам, которые допускают задолженность по уплате налогов на имущество, поступающих в бюджет?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Одобряю</c:v>
                </c:pt>
                <c:pt idx="1">
                  <c:v>Осуждаю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66E-2"/>
          <c:y val="0.19615351514340848"/>
          <c:w val="0.45753244386118402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 Вы думаете, за счет чего можно увеличить поступления в местный бюджет?</c:v>
                </c:pt>
              </c:strCache>
            </c:strRef>
          </c:tx>
          <c:explosion val="26"/>
          <c:cat>
            <c:strRef>
              <c:f>Лист1!$A$2:$A$5</c:f>
              <c:strCache>
                <c:ptCount val="4"/>
                <c:pt idx="0">
                  <c:v>Путем введения новых налогов</c:v>
                </c:pt>
                <c:pt idx="1">
                  <c:v>Получения софинансирования из регионального и федерального бюджета</c:v>
                </c:pt>
                <c:pt idx="2">
                  <c:v>Организовав больше рабочих мест</c:v>
                </c:pt>
                <c:pt idx="3">
                  <c:v>Другое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197"/>
          <c:y val="0.19675750949022877"/>
          <c:w val="0.47317806632047354"/>
          <c:h val="0.80324249050977126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29.10.2020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000263"/>
          </a:xfrm>
          <a:ln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Протокол опроса для граждан по бюджетной тематике за 3 квартал 2020 года для жителей муниципального образования ЗАТО город Заозерск.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 опросе участвовали 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102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человека.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Результаты опроса приведены ниже.</a:t>
            </a:r>
            <a:endParaRPr lang="ru-RU" sz="4400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42910" y="2357430"/>
          <a:ext cx="6786610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285728"/>
          <a:ext cx="8115328" cy="542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357166"/>
          <a:ext cx="8229600" cy="5649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52"/>
          <a:ext cx="8229600" cy="5864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14290"/>
          <a:ext cx="8229600" cy="5792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825820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/>
          </a:bodyPr>
          <a:lstStyle/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42</TotalTime>
  <Words>82</Words>
  <PresentationFormat>Экран 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 Протокол опроса для граждан по бюджетной тематике за 3 квартал 2020 года для жителей муниципального образования ЗАТО город Заозерск.  В опросе участвовали 102человека. Результаты опроса приведены ниже.</vt:lpstr>
      <vt:lpstr> 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Протокол опроса для граждан по бюджетной тематике за 3 квартал 2020 года для жителей муниципального образования ЗАТО город Заозерск.  В опросе участвовали _____ человек. Результаты опроса приведены ниже.</dc:title>
  <dc:creator>fin-viryacheva</dc:creator>
  <cp:lastModifiedBy>fbo-svetlova</cp:lastModifiedBy>
  <cp:revision>6</cp:revision>
  <dcterms:created xsi:type="dcterms:W3CDTF">2020-10-27T09:52:47Z</dcterms:created>
  <dcterms:modified xsi:type="dcterms:W3CDTF">2020-10-29T07:28:43Z</dcterms:modified>
</cp:coreProperties>
</file>