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AF6E787-3069-40E0-B514-7662D21084B1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официальный сайт ОМСУ</c:v>
                </c:pt>
                <c:pt idx="1">
                  <c:v>единый портал бюджетной системы Российской Федерации</c:v>
                </c:pt>
                <c:pt idx="2">
                  <c:v>социальные сети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0.56899999999999995</c:v>
                </c:pt>
                <c:pt idx="1">
                  <c:v>0.35099999999999998</c:v>
                </c:pt>
                <c:pt idx="2">
                  <c:v>8.1000000000000003E-2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6904709827938171"/>
          <c:y val="0.16547638590947386"/>
          <c:w val="0.41243438320209974"/>
          <c:h val="0.653235344610638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в учебных целях (задания в школе, колледже, ВУЗе и т.п.)</c:v>
                </c:pt>
                <c:pt idx="1">
                  <c:v>в целях, связанных с родом профессиональной деятельности</c:v>
                </c:pt>
                <c:pt idx="2">
                  <c:v>личный интерес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8.5000000000000006E-2</c:v>
                </c:pt>
                <c:pt idx="1">
                  <c:v>0.42</c:v>
                </c:pt>
                <c:pt idx="2">
                  <c:v>0.495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2123067949839605"/>
          <c:y val="8.4503121214203475E-2"/>
          <c:w val="0.35253475260036937"/>
          <c:h val="0.8432419796626707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полностью удовлетворяет</c:v>
                </c:pt>
                <c:pt idx="1">
                  <c:v>нашел информацию, но она не полностью раскрыла мой вопрос</c:v>
                </c:pt>
                <c:pt idx="2">
                  <c:v>не нашел необходимую информацию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0.56399999999999995</c:v>
                </c:pt>
                <c:pt idx="1">
                  <c:v>0.29899999999999999</c:v>
                </c:pt>
                <c:pt idx="2">
                  <c:v>0.13700000000000001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8707178963740647"/>
          <c:y val="5.5010613210934339E-2"/>
          <c:w val="0.40366895110333434"/>
          <c:h val="0.7619253626244845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0.751</c:v>
                </c:pt>
                <c:pt idx="1">
                  <c:v>0.249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101582093904929"/>
          <c:y val="0.27806104468816911"/>
          <c:w val="0.27286648196753183"/>
          <c:h val="0.3326606956353819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таблицы</c:v>
                </c:pt>
                <c:pt idx="1">
                  <c:v>графики</c:v>
                </c:pt>
                <c:pt idx="2">
                  <c:v>инфографики</c:v>
                </c:pt>
                <c:pt idx="3">
                  <c:v>диаграммы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0.55900000000000005</c:v>
                </c:pt>
                <c:pt idx="1">
                  <c:v>0.223</c:v>
                </c:pt>
                <c:pt idx="2">
                  <c:v>6.6000000000000003E-2</c:v>
                </c:pt>
                <c:pt idx="3">
                  <c:v>0.152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2268129678234663"/>
          <c:y val="0.27874797032145426"/>
          <c:w val="0.36034339457567804"/>
          <c:h val="0.4602909922153582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основные параметры бюджета ЗАТО город Заозерск</c:v>
                </c:pt>
                <c:pt idx="1">
                  <c:v>структура доходов</c:v>
                </c:pt>
                <c:pt idx="2">
                  <c:v>структура расходов</c:v>
                </c:pt>
                <c:pt idx="3">
                  <c:v>динамика основных параметров</c:v>
                </c:pt>
                <c:pt idx="4">
                  <c:v>социально-значимые проекты</c:v>
                </c:pt>
                <c:pt idx="5">
                  <c:v>муниципальные программы</c:v>
                </c:pt>
                <c:pt idx="6">
                  <c:v>источники финансирования дефицита местного бюджета</c:v>
                </c:pt>
              </c:strCache>
            </c:strRef>
          </c:cat>
          <c:val>
            <c:numRef>
              <c:f>Лист1!$B$2:$B$8</c:f>
              <c:numCache>
                <c:formatCode>0.00%</c:formatCode>
                <c:ptCount val="7"/>
                <c:pt idx="0">
                  <c:v>0.31900000000000001</c:v>
                </c:pt>
                <c:pt idx="1">
                  <c:v>4.2000000000000003E-2</c:v>
                </c:pt>
                <c:pt idx="2">
                  <c:v>0.14099999999999999</c:v>
                </c:pt>
                <c:pt idx="3">
                  <c:v>4.2000000000000003E-2</c:v>
                </c:pt>
                <c:pt idx="4">
                  <c:v>0.23</c:v>
                </c:pt>
                <c:pt idx="5">
                  <c:v>0.16</c:v>
                </c:pt>
                <c:pt idx="6">
                  <c:v>6.6000000000000003E-2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6158561777000093"/>
          <c:y val="2.3398998180055818E-2"/>
          <c:w val="0.42915512297073982"/>
          <c:h val="0.9261657684784431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Ответы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0.34</c:v>
                </c:pt>
                <c:pt idx="1">
                  <c:v>0.66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5308641975308643"/>
          <c:y val="8.513171671973456E-2"/>
          <c:w val="0.16512345679012347"/>
          <c:h val="0.8588209846169754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96D030-995D-45CD-B059-98CBA1A0B375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E5023-96C6-4076-B341-148AD37CD2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68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AE5023-96C6-4076-B341-148AD37CD26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092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547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637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526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470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932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478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246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03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34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028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79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0A88D0-22C4-4174-AF7A-AB717A7CB9BA}" type="datetimeFigureOut">
              <a:rPr lang="ru-RU" smtClean="0"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6C061-4182-42E9-8E80-6B28D71DF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584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>
            <a:normAutofit/>
          </a:bodyPr>
          <a:lstStyle/>
          <a:p>
            <a:r>
              <a:rPr lang="ru-RU" sz="2000" b="1" dirty="0"/>
              <a:t>Опрос по утвержденному бюджету ЗАТО город Заозерск на 2023 год и на плановый период 2024 и 2025 годов</a:t>
            </a:r>
            <a:endParaRPr lang="ru-RU" sz="2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Всего в опросе приняли участие </a:t>
            </a:r>
            <a:r>
              <a:rPr lang="ru-RU" dirty="0" smtClean="0"/>
              <a:t>216</a:t>
            </a:r>
            <a:r>
              <a:rPr lang="ru-RU" dirty="0" smtClean="0"/>
              <a:t> </a:t>
            </a:r>
            <a:r>
              <a:rPr lang="ru-RU" dirty="0" smtClean="0"/>
              <a:t>респондентов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3835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/>
              <a:t>К каким ресурсам вы обращаетесь для получения информации о ходе реализации бюджетной политики?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487325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7950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В каких целях вы используете информацию, представленную в «Бюджете для граждан»?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75959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77314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282154"/>
          </a:xfrm>
        </p:spPr>
        <p:txBody>
          <a:bodyPr>
            <a:normAutofit fontScale="90000"/>
          </a:bodyPr>
          <a:lstStyle/>
          <a:p>
            <a:r>
              <a:rPr lang="ru-RU" sz="3200" b="1" dirty="0"/>
              <a:t>Насколько полезной для вас оказалась информация, найденная в «Бюджете для граждан»?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523330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724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Легко ли вы воспринимаете информацию, содержащуюся в «Бюджете для граждан»?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04504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99314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/>
              <a:t>Какие средства визуализации вы бы предпочли видеть в презентации «Бюджет для граждан»?</a:t>
            </a:r>
            <a:endParaRPr lang="ru-RU" sz="20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12289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50184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Какой раздел в «Бюджете для граждан» является для вас наиболее интересным?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346391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766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/>
              <a:t>Пользуетесь ли вы </a:t>
            </a:r>
            <a:r>
              <a:rPr lang="en-US" sz="2400" b="1" dirty="0"/>
              <a:t>QR</a:t>
            </a:r>
            <a:r>
              <a:rPr lang="ru-RU" sz="2400" b="1" dirty="0"/>
              <a:t>-кодами, чтобы узнать более подробную информацию о национальных проектах?</a:t>
            </a:r>
            <a:endParaRPr lang="ru-RU" sz="24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3074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67906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131</Words>
  <Application>Microsoft Office PowerPoint</Application>
  <PresentationFormat>Экран (4:3)</PresentationFormat>
  <Paragraphs>17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Calibri</vt:lpstr>
      <vt:lpstr>Тема Office</vt:lpstr>
      <vt:lpstr>Опрос по утвержденному бюджету ЗАТО город Заозерск на 2023 год и на плановый период 2024 и 2025 годов</vt:lpstr>
      <vt:lpstr>К каким ресурсам вы обращаетесь для получения информации о ходе реализации бюджетной политики?</vt:lpstr>
      <vt:lpstr>В каких целях вы используете информацию, представленную в «Бюджете для граждан»?</vt:lpstr>
      <vt:lpstr>Насколько полезной для вас оказалась информация, найденная в «Бюджете для граждан»?</vt:lpstr>
      <vt:lpstr>Легко ли вы воспринимаете информацию, содержащуюся в «Бюджете для граждан»?</vt:lpstr>
      <vt:lpstr>Какие средства визуализации вы бы предпочли видеть в презентации «Бюджет для граждан»?</vt:lpstr>
      <vt:lpstr>Какой раздел в «Бюджете для граждан» является для вас наиболее интересным?</vt:lpstr>
      <vt:lpstr>Пользуетесь ли вы QR-кодами, чтобы узнать более подробную информацию о национальных проектах?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Опрос – Оценка исполнения бюджета ЗАТО город Заозерск за 1-ое полугодие 2021 года:</dc:title>
  <dc:creator>Вячеслав</dc:creator>
  <cp:lastModifiedBy>VVVoronkov</cp:lastModifiedBy>
  <cp:revision>20</cp:revision>
  <dcterms:created xsi:type="dcterms:W3CDTF">2021-10-06T09:07:42Z</dcterms:created>
  <dcterms:modified xsi:type="dcterms:W3CDTF">2023-03-30T08:34:22Z</dcterms:modified>
</cp:coreProperties>
</file>